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3" r:id="rId7"/>
    <p:sldId id="264" r:id="rId8"/>
    <p:sldId id="266" r:id="rId9"/>
    <p:sldId id="267" r:id="rId10"/>
    <p:sldId id="270" r:id="rId11"/>
    <p:sldId id="269" r:id="rId12"/>
    <p:sldId id="272" r:id="rId13"/>
    <p:sldId id="271" r:id="rId14"/>
    <p:sldId id="273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5007" autoAdjust="0"/>
  </p:normalViewPr>
  <p:slideViewPr>
    <p:cSldViewPr>
      <p:cViewPr varScale="1">
        <p:scale>
          <a:sx n="85" d="100"/>
          <a:sy n="85" d="100"/>
        </p:scale>
        <p:origin x="126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51;&#1102;&#1076;&#1084;&#1080;&#1083;&#1072;\Downloads\Pchely_-_zhuzhzhanie_pchyol_(iPlayer.fm).mp3" TargetMode="External"/><Relationship Id="rId1" Type="http://schemas.microsoft.com/office/2007/relationships/media" Target="file:///C:\Users\&#1051;&#1102;&#1076;&#1084;&#1080;&#1083;&#1072;\Downloads\Pchely_-_zhuzhzhanie_pchyol_(iPlayer.fm)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Users\&#1051;&#1102;&#1076;&#1084;&#1080;&#1083;&#1072;\Downloads\Zvuki_prirody_-_Stryokot_kuznechikov_(iPlayer.fm).mp3" TargetMode="External"/><Relationship Id="rId1" Type="http://schemas.microsoft.com/office/2007/relationships/media" Target="file:///C:\Users\&#1051;&#1102;&#1076;&#1084;&#1080;&#1083;&#1072;\Downloads\Zvuki_prirody_-_Stryokot_kuznechikov_(iPlayer.f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44824"/>
            <a:ext cx="6517482" cy="2509213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«Чудесный мир насекомых»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5013176"/>
            <a:ext cx="5040560" cy="1371599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разновозрастной группы среднего возраста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 Т.А.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932732"/>
            <a:ext cx="3977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sz="2000" dirty="0">
              <a:latin typeface="Georgia" panose="02040502050405020303" pitchFamily="18" charset="0"/>
            </a:endParaRP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2930863" y="2105507"/>
            <a:ext cx="3545231" cy="2331605"/>
          </a:xfrm>
          <a:prstGeom prst="quadArrow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разводит пчел и пользуется результатом их труда – медом.</a:t>
            </a:r>
          </a:p>
        </p:txBody>
      </p:sp>
      <p:pic>
        <p:nvPicPr>
          <p:cNvPr id="4098" name="Picture 2" descr="http://images.zakupka.com/i/firms/27/37/37349/med-v-sotah_a020790526609e4_800x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98528" y="93702"/>
            <a:ext cx="3056480" cy="191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upotencia.ru/blog/wp-content/uploads/honey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98" y="2179682"/>
            <a:ext cx="2607335" cy="231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vtograf22.ru/wp-content/uploads/2016/02/pchelovod-600x4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0524" y="2221660"/>
            <a:ext cx="2378695" cy="229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3-tub-ru.yandex.net/i?id=61420a81ecc47a1872091aa52382f810&amp;n=33&amp;h=215&amp;w=3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8528" y="4640122"/>
            <a:ext cx="3009900" cy="2047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rgbClr val="92D050"/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00808"/>
            <a:ext cx="3456384" cy="3465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  <p:sp>
        <p:nvSpPr>
          <p:cNvPr id="2" name="Выноска со стрелкой вниз 1"/>
          <p:cNvSpPr/>
          <p:nvPr/>
        </p:nvSpPr>
        <p:spPr>
          <a:xfrm>
            <a:off x="4932040" y="332656"/>
            <a:ext cx="3456384" cy="1273894"/>
          </a:xfrm>
          <a:prstGeom prst="down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Дикие пчелы строят гнезда на деревьях.</a:t>
            </a:r>
          </a:p>
        </p:txBody>
      </p:sp>
      <p:sp>
        <p:nvSpPr>
          <p:cNvPr id="3" name="Выноска со стрелкой вверх 2"/>
          <p:cNvSpPr/>
          <p:nvPr/>
        </p:nvSpPr>
        <p:spPr>
          <a:xfrm>
            <a:off x="757113" y="4348641"/>
            <a:ext cx="3319537" cy="1312607"/>
          </a:xfrm>
          <a:prstGeom prst="upArrowCallout">
            <a:avLst/>
          </a:prstGeom>
          <a:gradFill>
            <a:gsLst>
              <a:gs pos="69000">
                <a:srgbClr val="92D050"/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r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Домашние пчелы живут в ульях.</a:t>
            </a:r>
          </a:p>
        </p:txBody>
      </p:sp>
      <p:pic>
        <p:nvPicPr>
          <p:cNvPr id="2050" name="Picture 2" descr="http://beebazar.ru/wp-content/uploads/2011/01/img_1479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568" y="969603"/>
            <a:ext cx="3393082" cy="311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9410" y="465313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dirty="0">
                <a:latin typeface="Georgia" panose="02040502050405020303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4772" y="1412776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ветки на тропинку,</a:t>
            </a:r>
            <a:br>
              <a:rPr lang="ru-RU" dirty="0"/>
            </a:br>
            <a:r>
              <a:rPr lang="ru-RU" dirty="0"/>
              <a:t>С травинки на травинку</a:t>
            </a:r>
            <a:br>
              <a:rPr lang="ru-RU" dirty="0"/>
            </a:br>
            <a:r>
              <a:rPr lang="ru-RU" dirty="0"/>
              <a:t>Прыгает пружинка —</a:t>
            </a:r>
            <a:br>
              <a:rPr lang="ru-RU" dirty="0"/>
            </a:br>
            <a:r>
              <a:rPr lang="ru-RU" dirty="0"/>
              <a:t>Зелёненькая спинка.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4732" y="192073"/>
            <a:ext cx="3384376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Кузнечик</a:t>
            </a: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5575" y="2977411"/>
            <a:ext cx="3816424" cy="2499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910005"/>
            <a:ext cx="5400600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В лесу у пня суетня, беготня: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latin typeface="Georgia" panose="02040502050405020303" pitchFamily="18" charset="0"/>
              </a:rPr>
              <a:t>Народ рабочий целый день хлопочет</a:t>
            </a:r>
            <a:r>
              <a:rPr lang="ru-RU" dirty="0"/>
              <a:t>. </a:t>
            </a:r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479576"/>
            <a:ext cx="3240360" cy="253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764704"/>
            <a:ext cx="3145618" cy="23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395536" y="4747449"/>
            <a:ext cx="3456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2105" indent="-332105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/>
              <a:t>    Муравьи живут везде, от городских квартир до Антарктиды.                        Муравьи практически всеядны.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1123" y="192862"/>
            <a:ext cx="3485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Муравьи</a:t>
            </a:r>
            <a:endParaRPr lang="ru-RU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www.klass39.ru/wp-content/uploads/2013/04/5020_408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6995" y="2080598"/>
            <a:ext cx="2713465" cy="181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/>
              <a:t>Устройство муравейника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orum.zarulem.ws/uploads/201308/post-103381-137752868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628800"/>
            <a:ext cx="690485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404664"/>
            <a:ext cx="403244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Насекомые.</a:t>
            </a:r>
          </a:p>
        </p:txBody>
      </p:sp>
      <p:pic>
        <p:nvPicPr>
          <p:cNvPr id="2" name="Picture 2" descr="http://wk-ufa.ru/published/publicdata/PLATYAWK/attachments/SC/products_pictures/k10_4_2_enl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467544" y="1522984"/>
            <a:ext cx="3039104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otomoskva.net.ru/imgk/a136vb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3968" y="1522984"/>
            <a:ext cx="3744416" cy="226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enord.com/wp-content/uploads/2013/01/koma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4023828"/>
            <a:ext cx="3192289" cy="202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437112"/>
            <a:ext cx="2736304" cy="12024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живут везде пустынях и                     тропиках, в тайге.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84243" y="4516634"/>
            <a:ext cx="3254024" cy="19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5017"/>
            <a:ext cx="3038266" cy="191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1892514"/>
            <a:ext cx="2781195" cy="1904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Прямоугольник 9"/>
          <p:cNvSpPr/>
          <p:nvPr/>
        </p:nvSpPr>
        <p:spPr>
          <a:xfrm>
            <a:off x="2781195" y="137532"/>
            <a:ext cx="306012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coolSlant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обитают во всех средах - в воздухе, на земле и в воде.</a:t>
            </a:r>
          </a:p>
        </p:txBody>
      </p:sp>
      <p:sp>
        <p:nvSpPr>
          <p:cNvPr id="11" name="Тройная стрелка влево/вправо/вверх 10"/>
          <p:cNvSpPr/>
          <p:nvPr/>
        </p:nvSpPr>
        <p:spPr>
          <a:xfrm rot="10800000">
            <a:off x="3267139" y="2397030"/>
            <a:ext cx="2088232" cy="1248294"/>
          </a:xfrm>
          <a:prstGeom prst="leftRightUp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0135" y="332656"/>
            <a:ext cx="6696744" cy="864096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Питание насекомых.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32656" y="5301208"/>
            <a:ext cx="1911208" cy="1479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3" cstate="screen"/>
          <a:srcRect t="-1854" b="-120"/>
          <a:stretch>
            <a:fillRect/>
          </a:stretch>
        </p:blipFill>
        <p:spPr bwMode="auto">
          <a:xfrm>
            <a:off x="6501439" y="1340768"/>
            <a:ext cx="2093375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68263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51920" y="2924944"/>
            <a:ext cx="2241458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Прямоугольник 3"/>
          <p:cNvSpPr/>
          <p:nvPr/>
        </p:nvSpPr>
        <p:spPr>
          <a:xfrm>
            <a:off x="387355" y="1736418"/>
            <a:ext cx="4360485" cy="9144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oombob.ru/img/picture/Jun/13/69eb4957aa1806286706ed4679b17491/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728700"/>
            <a:ext cx="316835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hudiki.my1.ru/Kirill/195/autogen_ebook_id6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8104" y="1196752"/>
            <a:ext cx="276412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5klass.net/datas/okruzhajuschij-mir/Nasekomye-1-klass/0006-006-Nasekomye-1-klas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653136"/>
            <a:ext cx="2952328" cy="192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4869160"/>
            <a:ext cx="4176464" cy="134644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защищаются.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anose="02040502050405020303" pitchFamily="18" charset="0"/>
              </a:rPr>
              <a:t>Чтобы спастись от врагов, у насекомых выработались защитные механизмы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anose="02040502050405020303" pitchFamily="18" charset="0"/>
              </a:rPr>
              <a:t>Маскировочная окраска</a:t>
            </a: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anose="02040502050405020303" pitchFamily="18" charset="0"/>
              </a:rPr>
              <a:t>Отпугивающая окраска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anose="02040502050405020303" pitchFamily="18" charset="0"/>
              </a:rPr>
              <a:t>Маскировочная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anose="02040502050405020303" pitchFamily="18" charset="0"/>
              </a:rPr>
              <a:t>Использование яда</a:t>
            </a: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3020449" cy="893428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Стрекоза</a:t>
            </a:r>
          </a:p>
        </p:txBody>
      </p:sp>
      <p:pic>
        <p:nvPicPr>
          <p:cNvPr id="5124" name="Picture 4" descr="http://foto2004.ucoz.ru/18/0_8f0f4_2ed1021e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76672"/>
            <a:ext cx="3256571" cy="251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m2-tub-ru.yandex.net/i?id=1290d18bd9a8c3febdb2f12cc0a34ed6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3016"/>
            <a:ext cx="3093715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xallyava.ru/images/Fauna/Strekosa/01a9f6e4deed5d18edbc1ff92794917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3657" y="3284984"/>
            <a:ext cx="324036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895705" y="1556792"/>
            <a:ext cx="2376264" cy="1260720"/>
          </a:xfrm>
          <a:prstGeom prst="wedgeRound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Голубой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аэропланчик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 на жёлтый одуванчик?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102" name="Picture 6" descr="http://img.funtema.ru/050210/strek/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18253" y="620688"/>
            <a:ext cx="3242627" cy="231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artinkinaden.ru/uploads/posts/2015-10/1445851628_2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18254" y="3501008"/>
            <a:ext cx="3242626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f3.mylove.ru/NOdsG1oziH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576" y="543929"/>
            <a:ext cx="3969023" cy="3077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6820" y="4005064"/>
            <a:ext cx="4327649" cy="237626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Самые прожорливые хищники планеты. Их добыча по весу в несколько раз больше самого насекомого. Очень быстро летают. У стрекоз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3649"/>
            <a:ext cx="2736304" cy="836712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ru-RU" b="1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Georgia" panose="02040502050405020303" pitchFamily="18" charset="0"/>
              </a:rPr>
              <a:t>Пчела</a:t>
            </a: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3074" name="Picture 2" descr="https://im3-tub-ru.yandex.net/i?id=23e36cddf87b6aa4603f1c4513dfe4ba&amp;n=33&amp;h=215&amp;w=3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467" y="2129480"/>
            <a:ext cx="2880319" cy="228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2-tub-ru.yandex.net/i?id=a25637a3bb65408a7bf797ff4aa4f247&amp;n=33&amp;h=215&amp;w=3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1633498"/>
            <a:ext cx="2880320" cy="2088006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3-tub-ru.yandex.net/i?id=56724e75f2192e80051d2e55720b8638&amp;n=33&amp;h=215&amp;w=2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2120" y="4581128"/>
            <a:ext cx="2809875" cy="2047876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499992" y="297135"/>
            <a:ext cx="2952328" cy="1359625"/>
          </a:xfrm>
          <a:prstGeom prst="wedgeRoundRectCallou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Похлопочет над цветком  </a:t>
            </a:r>
          </a:p>
          <a:p>
            <a:pPr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поделится медком.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0375" y="4509120"/>
            <a:ext cx="4039617" cy="1850504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</TotalTime>
  <Words>330</Words>
  <Application>Microsoft Office PowerPoint</Application>
  <PresentationFormat>Экран (4:3)</PresentationFormat>
  <Paragraphs>36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Georgia</vt:lpstr>
      <vt:lpstr>Times New Roman</vt:lpstr>
      <vt:lpstr>Tw Cen MT</vt:lpstr>
      <vt:lpstr>Wingdings</vt:lpstr>
      <vt:lpstr>Капля</vt:lpstr>
      <vt:lpstr>«Чудесный мир насекомых»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Александр Панченко</cp:lastModifiedBy>
  <cp:revision>103</cp:revision>
  <dcterms:created xsi:type="dcterms:W3CDTF">2015-02-05T17:30:00Z</dcterms:created>
  <dcterms:modified xsi:type="dcterms:W3CDTF">2024-03-27T13:25:42Z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3E25F73C165B487FA2CA9851097D6FED</vt:lpwstr>
  </property>
  <property fmtid="{D5CDD505-2E9C-101B-9397-08002B2CF9AE}" pid="3" name="KSOProductBuildVer">
    <vt:lpwstr>1049-11.2.0.11516</vt:lpwstr>
  </property>
</Properties>
</file>